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9" r:id="rId6"/>
    <p:sldId id="257" r:id="rId7"/>
    <p:sldId id="265" r:id="rId8"/>
    <p:sldId id="258" r:id="rId9"/>
    <p:sldId id="263" r:id="rId10"/>
    <p:sldId id="264" r:id="rId11"/>
    <p:sldId id="260" r:id="rId12"/>
    <p:sldId id="266" r:id="rId13"/>
    <p:sldId id="262" r:id="rId14"/>
    <p:sldId id="267" r:id="rId15"/>
    <p:sldId id="261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4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7M3PHFvH1Q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CA928-365E-45C5-AB44-47841CB972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Comment rebâtir ensemble?</a:t>
            </a:r>
            <a:endParaRPr lang="en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CDEF20-70B7-4A90-B1F9-61BF980A22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fr-CA" dirty="0"/>
          </a:p>
          <a:p>
            <a:endParaRPr lang="fr-CA" dirty="0"/>
          </a:p>
          <a:p>
            <a:r>
              <a:rPr lang="fr-CA" dirty="0"/>
              <a:t>Josianne Gauthier, Secrétaire générale CIDSE</a:t>
            </a:r>
          </a:p>
          <a:p>
            <a:endParaRPr lang="en-BE" dirty="0"/>
          </a:p>
        </p:txBody>
      </p:sp>
      <p:pic>
        <p:nvPicPr>
          <p:cNvPr id="4" name="Picture 2" descr="C:\Users\pavarotti.CIDSE\Desktop\CIDSE logo.JPG">
            <a:extLst>
              <a:ext uri="{FF2B5EF4-FFF2-40B4-BE49-F238E27FC236}">
                <a16:creationId xmlns:a16="http://schemas.microsoft.com/office/drawing/2014/main" id="{B63B3B2D-7BB5-4B07-B73D-C5C0D3FDC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5563" y="5340520"/>
            <a:ext cx="2199049" cy="8367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1877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BACFF4D-6278-42EA-B646-8F14E9331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Et l’espoir vient d’où?</a:t>
            </a:r>
            <a:endParaRPr lang="en-BE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B636C1F-2ACF-41EE-BA8F-4B7451D61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5480"/>
          </a:xfrm>
        </p:spPr>
        <p:txBody>
          <a:bodyPr/>
          <a:lstStyle/>
          <a:p>
            <a:r>
              <a:rPr lang="fr-CA" dirty="0"/>
              <a:t>De l’Amour… tout comme le courage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L’amour de son prochain, </a:t>
            </a:r>
          </a:p>
          <a:p>
            <a:r>
              <a:rPr lang="fr-CA" dirty="0"/>
              <a:t>L’amour de ses enfants, </a:t>
            </a:r>
          </a:p>
          <a:p>
            <a:r>
              <a:rPr lang="fr-CA" dirty="0"/>
              <a:t>L’amour de son pays, de sa langue, de sa culture</a:t>
            </a:r>
          </a:p>
          <a:p>
            <a:r>
              <a:rPr lang="fr-CA" dirty="0"/>
              <a:t>L’amour de la vie sur la terre</a:t>
            </a:r>
          </a:p>
          <a:p>
            <a:endParaRPr lang="fr-CA" dirty="0"/>
          </a:p>
          <a:p>
            <a:r>
              <a:rPr lang="fr-CA" dirty="0"/>
              <a:t>Nous avons besoin les uns des autres. Nous avons besoin de tout le monde.</a:t>
            </a:r>
          </a:p>
          <a:p>
            <a:r>
              <a:rPr lang="fr-CA" dirty="0"/>
              <a:t>Posons des gestes humanisants, vivants et pleins d’amour</a:t>
            </a:r>
          </a:p>
        </p:txBody>
      </p:sp>
    </p:spTree>
    <p:extLst>
      <p:ext uri="{BB962C8B-B14F-4D97-AF65-F5344CB8AC3E}">
        <p14:creationId xmlns:p14="http://schemas.microsoft.com/office/powerpoint/2010/main" val="1205279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C4956-A701-4921-B5DB-BC9B1C452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Fratelli</a:t>
            </a:r>
            <a:r>
              <a:rPr lang="fr-CA" dirty="0"/>
              <a:t> Tutti – un cri de solidarité</a:t>
            </a:r>
            <a:endParaRPr lang="en-B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BD09EE-597A-4F1B-A13B-D5FEBBE7E0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920" y="1905001"/>
            <a:ext cx="7689443" cy="4410958"/>
          </a:xfrm>
        </p:spPr>
      </p:pic>
    </p:spTree>
    <p:extLst>
      <p:ext uri="{BB962C8B-B14F-4D97-AF65-F5344CB8AC3E}">
        <p14:creationId xmlns:p14="http://schemas.microsoft.com/office/powerpoint/2010/main" val="4057413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A4A6-A813-4DA5-A4C8-956537DB6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Fratelli</a:t>
            </a:r>
            <a:r>
              <a:rPr lang="fr-CA" dirty="0"/>
              <a:t> Tutti – rebâtir ensemble</a:t>
            </a:r>
            <a:endParaRPr lang="en-BE" dirty="0"/>
          </a:p>
        </p:txBody>
      </p:sp>
      <p:pic>
        <p:nvPicPr>
          <p:cNvPr id="4" name="Online Media 3" title="04  Vidéo FRATELLI TUTTI   FR">
            <a:hlinkClick r:id="" action="ppaction://media"/>
            <a:extLst>
              <a:ext uri="{FF2B5EF4-FFF2-40B4-BE49-F238E27FC236}">
                <a16:creationId xmlns:a16="http://schemas.microsoft.com/office/drawing/2014/main" id="{7160251F-696D-4D5E-8CB5-1CAB67AC2B0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92925" y="1609823"/>
            <a:ext cx="7490729" cy="483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138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8F693-3BD2-4E58-B756-F227F7A9B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Merci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73D42-06BF-4346-914A-601ECFB63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De votre présence</a:t>
            </a:r>
          </a:p>
          <a:p>
            <a:r>
              <a:rPr lang="fr-CA" dirty="0"/>
              <a:t>De votre écoute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Pour votre participation</a:t>
            </a:r>
          </a:p>
          <a:p>
            <a:r>
              <a:rPr lang="fr-CA" dirty="0"/>
              <a:t>Pour votre temps, </a:t>
            </a:r>
          </a:p>
          <a:p>
            <a:pPr lvl="1"/>
            <a:r>
              <a:rPr lang="fr-CA" dirty="0"/>
              <a:t>Votre courage</a:t>
            </a:r>
          </a:p>
          <a:p>
            <a:pPr lvl="2"/>
            <a:r>
              <a:rPr lang="fr-CA" dirty="0"/>
              <a:t>Votre ouverture</a:t>
            </a:r>
          </a:p>
          <a:p>
            <a:pPr lvl="3"/>
            <a:r>
              <a:rPr lang="fr-CA" dirty="0"/>
              <a:t>Votre engagement</a:t>
            </a:r>
          </a:p>
          <a:p>
            <a:pPr lvl="4"/>
            <a:r>
              <a:rPr lang="fr-CA" dirty="0"/>
              <a:t>Votre lumière…</a:t>
            </a:r>
          </a:p>
          <a:p>
            <a:pPr lvl="5"/>
            <a:r>
              <a:rPr lang="fr-CA" dirty="0"/>
              <a:t>… 	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28168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7C0A8-FC0C-4621-94F7-6E740EE80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Une rencontre sur le chemin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4D597-C256-41BE-850B-0BF9C823A4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1410" y="2177592"/>
            <a:ext cx="4873658" cy="3280528"/>
          </a:xfrm>
        </p:spPr>
        <p:txBody>
          <a:bodyPr/>
          <a:lstStyle/>
          <a:p>
            <a:r>
              <a:rPr lang="fr-CA" dirty="0"/>
              <a:t>Qui suis-je?</a:t>
            </a:r>
          </a:p>
          <a:p>
            <a:r>
              <a:rPr lang="fr-CA" dirty="0"/>
              <a:t>Pourquoi suis-je ici aujourd’hui?</a:t>
            </a:r>
          </a:p>
          <a:p>
            <a:r>
              <a:rPr lang="fr-CA" dirty="0"/>
              <a:t>Qu’est-ce que j’espère de cette journée?</a:t>
            </a:r>
            <a:endParaRPr lang="en-BE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F6E2416-AC4D-4070-B9F5-96C7964227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34660" y="2337847"/>
            <a:ext cx="5589116" cy="3638747"/>
          </a:xfrm>
        </p:spPr>
      </p:pic>
    </p:spTree>
    <p:extLst>
      <p:ext uri="{BB962C8B-B14F-4D97-AF65-F5344CB8AC3E}">
        <p14:creationId xmlns:p14="http://schemas.microsoft.com/office/powerpoint/2010/main" val="1738112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ED9722-8716-4920-8FD3-76D558E40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Dans quel état se trouve notre maison?</a:t>
            </a:r>
            <a:endParaRPr lang="en-B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EFA48F-8F47-4A0E-BBEA-4B905C735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3447" y="2060623"/>
            <a:ext cx="4279769" cy="4594701"/>
          </a:xfrm>
        </p:spPr>
        <p:txBody>
          <a:bodyPr/>
          <a:lstStyle/>
          <a:p>
            <a:r>
              <a:rPr lang="fr-CA" dirty="0"/>
              <a:t>Crises multiples</a:t>
            </a:r>
          </a:p>
          <a:p>
            <a:r>
              <a:rPr lang="fr-CA" dirty="0"/>
              <a:t>Crise sociale</a:t>
            </a:r>
          </a:p>
          <a:p>
            <a:r>
              <a:rPr lang="fr-CA" dirty="0"/>
              <a:t>Crise économique</a:t>
            </a:r>
          </a:p>
          <a:p>
            <a:r>
              <a:rPr lang="fr-CA" dirty="0"/>
              <a:t>Crise politique</a:t>
            </a:r>
          </a:p>
          <a:p>
            <a:r>
              <a:rPr lang="fr-CA" dirty="0"/>
              <a:t>Crise climatique</a:t>
            </a:r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Crise de solidarité</a:t>
            </a:r>
          </a:p>
          <a:p>
            <a:r>
              <a:rPr lang="fr-CA" dirty="0"/>
              <a:t>Nous avons été isolés les uns des autres, nous risquons de nous y perdre…d’oublier comment être avec les autres</a:t>
            </a:r>
            <a:endParaRPr lang="en-BE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BA38E0F-B566-4CC9-94D7-CAE6A6A058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32641" y="1673508"/>
            <a:ext cx="5781546" cy="3850599"/>
          </a:xfrm>
        </p:spPr>
      </p:pic>
    </p:spTree>
    <p:extLst>
      <p:ext uri="{BB962C8B-B14F-4D97-AF65-F5344CB8AC3E}">
        <p14:creationId xmlns:p14="http://schemas.microsoft.com/office/powerpoint/2010/main" val="184942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57492-CFBF-4AA5-95AF-D03E7D65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1357" y="414780"/>
            <a:ext cx="8073256" cy="603316"/>
          </a:xfrm>
        </p:spPr>
        <p:txBody>
          <a:bodyPr>
            <a:normAutofit fontScale="90000"/>
          </a:bodyPr>
          <a:lstStyle/>
          <a:p>
            <a:r>
              <a:rPr lang="fr-CA" dirty="0" err="1"/>
              <a:t>Laudato</a:t>
            </a:r>
            <a:r>
              <a:rPr lang="fr-CA" dirty="0"/>
              <a:t> Si: tout est interrelié</a:t>
            </a:r>
            <a:endParaRPr lang="en-B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6891FD-9940-4466-A0F2-58BDAA83CD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3184" y="1264555"/>
            <a:ext cx="5416971" cy="5392895"/>
          </a:xfrm>
        </p:spPr>
      </p:pic>
    </p:spTree>
    <p:extLst>
      <p:ext uri="{BB962C8B-B14F-4D97-AF65-F5344CB8AC3E}">
        <p14:creationId xmlns:p14="http://schemas.microsoft.com/office/powerpoint/2010/main" val="405836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BE9A2-C1F6-4AAB-8A92-567B9F16A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24110"/>
            <a:ext cx="9992411" cy="1280890"/>
          </a:xfrm>
        </p:spPr>
        <p:txBody>
          <a:bodyPr>
            <a:normAutofit fontScale="90000"/>
          </a:bodyPr>
          <a:lstStyle/>
          <a:p>
            <a:r>
              <a:rPr lang="fr-CA" dirty="0" err="1"/>
              <a:t>Laudato</a:t>
            </a:r>
            <a:r>
              <a:rPr lang="fr-CA" dirty="0"/>
              <a:t> Si : le cri urgent de la terre et des pauvres et pour réparer notre maison commune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25FA4-C72A-4B38-A3F1-149C7FE81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6470" y="2456268"/>
            <a:ext cx="8915400" cy="3777622"/>
          </a:xfrm>
        </p:spPr>
        <p:txBody>
          <a:bodyPr/>
          <a:lstStyle/>
          <a:p>
            <a:r>
              <a:rPr lang="fr-CA" dirty="0"/>
              <a:t>Un appel à la conversion écologique</a:t>
            </a:r>
          </a:p>
          <a:p>
            <a:r>
              <a:rPr lang="fr-CA" dirty="0"/>
              <a:t>Voir l’état du monde: nos comportements, notre consommation, nos habitudes, no</a:t>
            </a:r>
          </a:p>
          <a:p>
            <a:r>
              <a:rPr lang="fr-CA" dirty="0"/>
              <a:t>Juger et prendre acte de qu’il y a à faire:</a:t>
            </a:r>
          </a:p>
          <a:p>
            <a:r>
              <a:rPr lang="fr-CA" dirty="0"/>
              <a:t>Agir: nous responsabiliser, poser des gestes concrets au quotidien, </a:t>
            </a:r>
          </a:p>
          <a:p>
            <a:pPr lvl="1"/>
            <a:r>
              <a:rPr lang="fr-CA" dirty="0"/>
              <a:t>Personnel</a:t>
            </a:r>
          </a:p>
          <a:p>
            <a:pPr lvl="1"/>
            <a:r>
              <a:rPr lang="fr-CA" dirty="0"/>
              <a:t>Collectif, sociétal</a:t>
            </a:r>
          </a:p>
          <a:p>
            <a:pPr lvl="1"/>
            <a:r>
              <a:rPr lang="fr-CA" dirty="0"/>
              <a:t>Action politique</a:t>
            </a:r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13428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1008-F918-4055-BB70-6413E2E0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 flipV="1">
            <a:off x="11504612" y="578391"/>
            <a:ext cx="45719" cy="45719"/>
          </a:xfrm>
        </p:spPr>
        <p:txBody>
          <a:bodyPr>
            <a:normAutofit fontScale="90000"/>
          </a:bodyPr>
          <a:lstStyle/>
          <a:p>
            <a:endParaRPr lang="en-B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874AA7-2F0A-4D0F-B964-3891548961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7328" y="1178351"/>
            <a:ext cx="9973003" cy="5540557"/>
          </a:xfrm>
        </p:spPr>
      </p:pic>
    </p:spTree>
    <p:extLst>
      <p:ext uri="{BB962C8B-B14F-4D97-AF65-F5344CB8AC3E}">
        <p14:creationId xmlns:p14="http://schemas.microsoft.com/office/powerpoint/2010/main" val="996775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62381-AED2-4EF8-996A-8B8DC6525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1458893" y="578391"/>
            <a:ext cx="45719" cy="45719"/>
          </a:xfrm>
        </p:spPr>
        <p:txBody>
          <a:bodyPr>
            <a:normAutofit fontScale="90000"/>
          </a:bodyPr>
          <a:lstStyle/>
          <a:p>
            <a:endParaRPr lang="en-B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7CFE00-8592-4D70-B045-67D446F5FF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1973" y="954047"/>
            <a:ext cx="9266431" cy="5213912"/>
          </a:xfrm>
        </p:spPr>
      </p:pic>
    </p:spTree>
    <p:extLst>
      <p:ext uri="{BB962C8B-B14F-4D97-AF65-F5344CB8AC3E}">
        <p14:creationId xmlns:p14="http://schemas.microsoft.com/office/powerpoint/2010/main" val="144719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5A50A-938B-4C5F-92D1-E2393F953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Synode sur l’Amazonie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04809-D7E6-41CC-AD6E-1B7F773E11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4656" y="1809945"/>
            <a:ext cx="4829179" cy="4270343"/>
          </a:xfrm>
        </p:spPr>
        <p:txBody>
          <a:bodyPr/>
          <a:lstStyle/>
          <a:p>
            <a:r>
              <a:rPr lang="fr-CA" dirty="0"/>
              <a:t>Regard porté sur une partie du monde</a:t>
            </a:r>
          </a:p>
          <a:p>
            <a:pPr lvl="1"/>
            <a:r>
              <a:rPr lang="fr-CA" dirty="0"/>
              <a:t>Écouter…</a:t>
            </a:r>
          </a:p>
          <a:p>
            <a:pPr lvl="1"/>
            <a:r>
              <a:rPr lang="fr-CA" dirty="0"/>
              <a:t>Ressentir…</a:t>
            </a:r>
          </a:p>
          <a:p>
            <a:pPr lvl="1"/>
            <a:r>
              <a:rPr lang="fr-CA" dirty="0"/>
              <a:t>S’éveiller…</a:t>
            </a:r>
          </a:p>
          <a:p>
            <a:r>
              <a:rPr lang="fr-CA" dirty="0"/>
              <a:t>Se laisser bercer et rêver, imaginer un autre monde</a:t>
            </a:r>
          </a:p>
          <a:p>
            <a:r>
              <a:rPr lang="fr-CA" dirty="0"/>
              <a:t>Pourquoi l’Amazonie?</a:t>
            </a:r>
          </a:p>
          <a:p>
            <a:pPr lvl="1"/>
            <a:r>
              <a:rPr lang="fr-CA" dirty="0"/>
              <a:t>Toute notre histoire y est</a:t>
            </a:r>
          </a:p>
          <a:p>
            <a:pPr lvl="1"/>
            <a:r>
              <a:rPr lang="fr-CA" dirty="0"/>
              <a:t>Ce qu’on peut apprendre</a:t>
            </a:r>
          </a:p>
          <a:p>
            <a:pPr lvl="1"/>
            <a:r>
              <a:rPr lang="fr-CA" dirty="0"/>
              <a:t>Ce qui reste avec nous</a:t>
            </a:r>
          </a:p>
          <a:p>
            <a:pPr lvl="1"/>
            <a:r>
              <a:rPr lang="fr-CA" dirty="0"/>
              <a:t>Comment décoloniser notre Église?</a:t>
            </a:r>
          </a:p>
          <a:p>
            <a:pPr lvl="1"/>
            <a:endParaRPr lang="fr-CA" sz="1800" dirty="0"/>
          </a:p>
          <a:p>
            <a:endParaRPr lang="en-BE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DFFB5C8-EA51-4399-8D75-902DC711BCC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07489" y="1905000"/>
            <a:ext cx="5363011" cy="3581400"/>
          </a:xfrm>
        </p:spPr>
      </p:pic>
    </p:spTree>
    <p:extLst>
      <p:ext uri="{BB962C8B-B14F-4D97-AF65-F5344CB8AC3E}">
        <p14:creationId xmlns:p14="http://schemas.microsoft.com/office/powerpoint/2010/main" val="4185692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F95B-6901-4583-BF5B-3DA2A2020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que la conversion?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3824C-A768-4B78-A93A-D974B06767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4470" y="1800519"/>
            <a:ext cx="4838606" cy="4786399"/>
          </a:xfrm>
        </p:spPr>
        <p:txBody>
          <a:bodyPr>
            <a:normAutofit fontScale="92500"/>
          </a:bodyPr>
          <a:lstStyle/>
          <a:p>
            <a:r>
              <a:rPr lang="fr-CA" dirty="0"/>
              <a:t>Une transformation profonde</a:t>
            </a:r>
          </a:p>
          <a:p>
            <a:r>
              <a:rPr lang="fr-CA" dirty="0"/>
              <a:t>Voir le monde comme on ne l’a jamais vu</a:t>
            </a:r>
          </a:p>
          <a:p>
            <a:r>
              <a:rPr lang="fr-CA" dirty="0"/>
              <a:t>Changer nos comportements envers la terre, envers les autres</a:t>
            </a:r>
          </a:p>
          <a:p>
            <a:endParaRPr lang="fr-CA" dirty="0"/>
          </a:p>
          <a:p>
            <a:r>
              <a:rPr lang="fr-CA" dirty="0"/>
              <a:t>Pour moi?</a:t>
            </a:r>
          </a:p>
          <a:p>
            <a:pPr lvl="1"/>
            <a:r>
              <a:rPr lang="fr-CA" dirty="0"/>
              <a:t>Décoloniser mon cœur</a:t>
            </a:r>
          </a:p>
          <a:p>
            <a:pPr lvl="1"/>
            <a:r>
              <a:rPr lang="fr-CA" dirty="0"/>
              <a:t>Décoloniser mon esprit</a:t>
            </a:r>
          </a:p>
          <a:p>
            <a:pPr lvl="1"/>
            <a:r>
              <a:rPr lang="fr-CA" dirty="0"/>
              <a:t>Pratiquer la gratitude, la reconnaissance</a:t>
            </a:r>
          </a:p>
          <a:p>
            <a:pPr lvl="1"/>
            <a:r>
              <a:rPr lang="fr-CA" dirty="0"/>
              <a:t>Pratiquer l’ouverture, la compassion, la compréhension</a:t>
            </a:r>
          </a:p>
          <a:p>
            <a:pPr lvl="1"/>
            <a:r>
              <a:rPr lang="fr-CA" dirty="0"/>
              <a:t>Pratiquer l’écoute, l’humilité</a:t>
            </a:r>
          </a:p>
          <a:p>
            <a:pPr lvl="1"/>
            <a:r>
              <a:rPr lang="fr-CA" dirty="0"/>
              <a:t>Le pardon, la réconciliation</a:t>
            </a:r>
          </a:p>
          <a:p>
            <a:pPr lvl="1"/>
            <a:endParaRPr lang="fr-CA" dirty="0"/>
          </a:p>
          <a:p>
            <a:endParaRPr lang="fr-CA" dirty="0"/>
          </a:p>
          <a:p>
            <a:endParaRPr lang="en-BE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B034B4E-1EA8-4FBD-A7AE-E69B23B339C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18896" y="1611984"/>
            <a:ext cx="3731200" cy="4974935"/>
          </a:xfrm>
        </p:spPr>
      </p:pic>
    </p:spTree>
    <p:extLst>
      <p:ext uri="{BB962C8B-B14F-4D97-AF65-F5344CB8AC3E}">
        <p14:creationId xmlns:p14="http://schemas.microsoft.com/office/powerpoint/2010/main" val="35212233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302AF0E4F88A42B1D4AF964347BA20" ma:contentTypeVersion="13" ma:contentTypeDescription="Create a new document." ma:contentTypeScope="" ma:versionID="7ec7619ee0d134187c4f3f1d5c4fe34a">
  <xsd:schema xmlns:xsd="http://www.w3.org/2001/XMLSchema" xmlns:xs="http://www.w3.org/2001/XMLSchema" xmlns:p="http://schemas.microsoft.com/office/2006/metadata/properties" xmlns:ns3="3a54c7fd-e927-41f9-b81a-a1b95f27d432" xmlns:ns4="754cb830-796f-4f06-94d1-eabf18393090" targetNamespace="http://schemas.microsoft.com/office/2006/metadata/properties" ma:root="true" ma:fieldsID="5602e3ea1a4adc983acf1d02c5938fea" ns3:_="" ns4:_="">
    <xsd:import namespace="3a54c7fd-e927-41f9-b81a-a1b95f27d432"/>
    <xsd:import namespace="754cb830-796f-4f06-94d1-eabf183930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54c7fd-e927-41f9-b81a-a1b95f27d4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b830-796f-4f06-94d1-eabf183930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ADB1CC-520E-4B2D-80F2-90A8D60BD9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D4EAF0-F177-4899-928A-215063D8E8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54c7fd-e927-41f9-b81a-a1b95f27d432"/>
    <ds:schemaRef ds:uri="754cb830-796f-4f06-94d1-eabf183930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8CA874-9D72-4BAE-9ADE-03591468803A}">
  <ds:schemaRefs>
    <ds:schemaRef ds:uri="http://schemas.microsoft.com/office/2006/documentManagement/types"/>
    <ds:schemaRef ds:uri="3a54c7fd-e927-41f9-b81a-a1b95f27d432"/>
    <ds:schemaRef ds:uri="http://purl.org/dc/elements/1.1/"/>
    <ds:schemaRef ds:uri="754cb830-796f-4f06-94d1-eabf18393090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593</TotalTime>
  <Words>357</Words>
  <Application>Microsoft Office PowerPoint</Application>
  <PresentationFormat>Grand écran</PresentationFormat>
  <Paragraphs>74</Paragraphs>
  <Slides>13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Comment rebâtir ensemble?</vt:lpstr>
      <vt:lpstr>Une rencontre sur le chemin</vt:lpstr>
      <vt:lpstr>Dans quel état se trouve notre maison?</vt:lpstr>
      <vt:lpstr>Laudato Si: tout est interrelié</vt:lpstr>
      <vt:lpstr>Laudato Si : le cri urgent de la terre et des pauvres et pour réparer notre maison commune</vt:lpstr>
      <vt:lpstr>Présentation PowerPoint</vt:lpstr>
      <vt:lpstr>Présentation PowerPoint</vt:lpstr>
      <vt:lpstr>Synode sur l’Amazonie</vt:lpstr>
      <vt:lpstr>Qu’est-ce que la conversion?</vt:lpstr>
      <vt:lpstr>Et l’espoir vient d’où?</vt:lpstr>
      <vt:lpstr>Fratelli Tutti – un cri de solidarité</vt:lpstr>
      <vt:lpstr>Fratelli Tutti – rebâtir ensemble</vt:lpstr>
      <vt:lpstr>Merci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rebâtir ensemble?</dc:title>
  <dc:creator>Josianne Gauthier</dc:creator>
  <cp:lastModifiedBy>Ghislain Bernard</cp:lastModifiedBy>
  <cp:revision>11</cp:revision>
  <dcterms:created xsi:type="dcterms:W3CDTF">2020-10-19T13:55:27Z</dcterms:created>
  <dcterms:modified xsi:type="dcterms:W3CDTF">2020-10-20T12:54:57Z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0x0101004C302AF0E4F88A42B1D4AF964347BA20</vt:lpwstr>
  </property>
</Properties>
</file>