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3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.png"/><Relationship Id="rId3" Type="http://schemas.openxmlformats.org/officeDocument/2006/relationships/audio" Target="file:///\\PC-CATECHESE-SO\Users\Public\Documents\site%20WP%20PSS\audio\5_MaisonPeupleColfontaine.mp3" TargetMode="External"/><Relationship Id="rId7" Type="http://schemas.openxmlformats.org/officeDocument/2006/relationships/audio" Target="file:///\\PC-CATECHESE-SO\Users\Public\Documents\site%20WP%20PSS\audio\2_PauvretePrejuges.mp3" TargetMode="External"/><Relationship Id="rId12" Type="http://schemas.openxmlformats.org/officeDocument/2006/relationships/image" Target="../media/image6.png"/><Relationship Id="rId2" Type="http://schemas.openxmlformats.org/officeDocument/2006/relationships/audio" Target="file:///\\PC-CATECHESE-SO\Users\Public\Documents\site%20WP%20PSS\audio\4_Dignite.mp3" TargetMode="External"/><Relationship Id="rId1" Type="http://schemas.openxmlformats.org/officeDocument/2006/relationships/audio" Target="file:///\\PC-CATECHESE-SO\Users\Public\Documents\site%20WP%20PSS\audio\3_RestoDuCoeurQuievrain.mp3" TargetMode="External"/><Relationship Id="rId6" Type="http://schemas.openxmlformats.org/officeDocument/2006/relationships/audio" Target="file:///\\PC-CATECHESE-SO\Users\Public\Documents\site%20WP%20PSS\audio\1_PauvretePrejuges.mp3" TargetMode="External"/><Relationship Id="rId11" Type="http://schemas.openxmlformats.org/officeDocument/2006/relationships/image" Target="../media/image5.png"/><Relationship Id="rId5" Type="http://schemas.openxmlformats.org/officeDocument/2006/relationships/audio" Target="file:///\\PC-CATECHESE-SO\Users\Public\Documents\site%20WP%20PSS\audio\7_RencontreAvecUnCoriace.mp3" TargetMode="External"/><Relationship Id="rId10" Type="http://schemas.openxmlformats.org/officeDocument/2006/relationships/image" Target="../media/image4.png"/><Relationship Id="rId4" Type="http://schemas.openxmlformats.org/officeDocument/2006/relationships/audio" Target="file:///\\PC-CATECHESE-SO\Users\Public\Documents\site%20WP%20PSS\audio\6_CoriaceVorace.mp3" TargetMode="Externa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95F1EC5-248C-468F-A404-FA31B6C2F9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inégalités … </a:t>
            </a:r>
            <a:br>
              <a:rPr lang="fr-FR" dirty="0"/>
            </a:br>
            <a:r>
              <a:rPr lang="fr-FR" dirty="0"/>
              <a:t>ça nous regarde !</a:t>
            </a:r>
            <a:endParaRPr lang="fr-BE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0E3DE043-024D-4372-97EB-4A551B8C1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1026" y="4028661"/>
            <a:ext cx="9448800" cy="938696"/>
          </a:xfrm>
        </p:spPr>
        <p:txBody>
          <a:bodyPr>
            <a:normAutofit fontScale="70000" lnSpcReduction="20000"/>
          </a:bodyPr>
          <a:lstStyle/>
          <a:p>
            <a:r>
              <a:rPr lang="fr-FR" sz="4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 du premier degré différencié  Sainte union de Dour en partenariat avec Entraide et Fraternité </a:t>
            </a:r>
            <a:endParaRPr lang="fr-BE" sz="40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182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31074" y="339634"/>
            <a:ext cx="11416937" cy="5915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Enseignante essentiellement dans le degré différencié depuis de nombreuses années, ce projet m’a été présenté lors d’une journée pédagogique </a:t>
            </a:r>
            <a:r>
              <a:rPr lang="fr-FR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Dolores.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s’agissait de partir des représentations des enfants sur la précarité, d’en créer d’autres et d’agir sur le terrain. Je fus preneuse sur -le- champ ! La présentation de Dolores était convaincante, donnait vraiment envie de s’y investir. De plus, ce projet collait très bien avec le profil des élèves qui nous sont confiés. Celui-ci a permis de les valoriser, renforcer les liens dans le groupe classe et amplifier leur esprit de solidarité.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Aussi, leurs parcours scolaire et familial souvent chaotiques laissent des blessures qu’il faut tenter de panser au quotidien. Et le meilleur remède est de les amener à réfléchir et agir. En effet, c’est dans l’action que ces jeunes souvent laissés pour compte, se sentent valorisés et reconnus.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Cette expérience très riche sur le plan humain et personnel nous encourage à poursuivre notre partenariat avec Entraide et Fraternité. Hâte de découvrir et entamer une nouvelle aventure avec mes petits poussins !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142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A0D1B29-3B09-4ADF-8DF2-AAA19A903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282" y="844875"/>
            <a:ext cx="7200000" cy="966672"/>
          </a:xfrm>
        </p:spPr>
        <p:txBody>
          <a:bodyPr>
            <a:normAutofit/>
          </a:bodyPr>
          <a:lstStyle/>
          <a:p>
            <a:pPr algn="ctr"/>
            <a:r>
              <a:rPr lang="fr-BE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Pauvreté et </a:t>
            </a:r>
            <a:r>
              <a:rPr lang="fr-BE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préjugés</a:t>
            </a:r>
            <a:br>
              <a:rPr lang="fr-BE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fr-BE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Partie 1               et Partie 2</a:t>
            </a:r>
            <a:endParaRPr lang="fr-BE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="" xmlns:a16="http://schemas.microsoft.com/office/drawing/2014/main" id="{6ACD4003-2BE7-4E18-818C-A8FAAA1BD55F}"/>
              </a:ext>
            </a:extLst>
          </p:cNvPr>
          <p:cNvSpPr txBox="1">
            <a:spLocks/>
          </p:cNvSpPr>
          <p:nvPr/>
        </p:nvSpPr>
        <p:spPr>
          <a:xfrm>
            <a:off x="2106282" y="1956163"/>
            <a:ext cx="72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Resto du cœur de </a:t>
            </a:r>
            <a:r>
              <a:rPr kumimoji="0" lang="fr-FR" sz="28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quiévrain</a:t>
            </a:r>
            <a:r>
              <a:rPr kumimoji="0" lang="fr-FR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BE" sz="2800" b="0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="" xmlns:a16="http://schemas.microsoft.com/office/drawing/2014/main" id="{EA0D1B29-3B09-4ADF-8DF2-AAA19A90334C}"/>
              </a:ext>
            </a:extLst>
          </p:cNvPr>
          <p:cNvSpPr txBox="1">
            <a:spLocks/>
          </p:cNvSpPr>
          <p:nvPr/>
        </p:nvSpPr>
        <p:spPr>
          <a:xfrm>
            <a:off x="2106282" y="2820779"/>
            <a:ext cx="72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DIGNITé</a:t>
            </a:r>
            <a:r>
              <a:rPr kumimoji="0" lang="fr-FR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?</a:t>
            </a:r>
            <a:endParaRPr kumimoji="0" lang="fr-BE" sz="2800" b="0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="" xmlns:a16="http://schemas.microsoft.com/office/drawing/2014/main" id="{1B85FF30-4D72-4ABD-960E-04150669871B}"/>
              </a:ext>
            </a:extLst>
          </p:cNvPr>
          <p:cNvSpPr txBox="1">
            <a:spLocks/>
          </p:cNvSpPr>
          <p:nvPr/>
        </p:nvSpPr>
        <p:spPr>
          <a:xfrm>
            <a:off x="2106282" y="5526156"/>
            <a:ext cx="72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Rencontre avec un coriace</a:t>
            </a:r>
            <a:endParaRPr kumimoji="0" lang="fr-BE" sz="2800" b="0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="" xmlns:a16="http://schemas.microsoft.com/office/drawing/2014/main" id="{058E0BC8-30F6-497C-96A6-99833CA6E497}"/>
              </a:ext>
            </a:extLst>
          </p:cNvPr>
          <p:cNvSpPr txBox="1">
            <a:spLocks/>
          </p:cNvSpPr>
          <p:nvPr/>
        </p:nvSpPr>
        <p:spPr>
          <a:xfrm>
            <a:off x="2106282" y="4661538"/>
            <a:ext cx="72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Coriaces et voraces</a:t>
            </a:r>
            <a:endParaRPr kumimoji="0" lang="fr-BE" sz="2800" b="0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="" xmlns:a16="http://schemas.microsoft.com/office/drawing/2014/main" id="{A30E643D-B779-4368-8CEC-292C882E55BB}"/>
              </a:ext>
            </a:extLst>
          </p:cNvPr>
          <p:cNvSpPr txBox="1">
            <a:spLocks/>
          </p:cNvSpPr>
          <p:nvPr/>
        </p:nvSpPr>
        <p:spPr>
          <a:xfrm>
            <a:off x="2106282" y="3685395"/>
            <a:ext cx="7200000" cy="831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Action : la petite maison du peuple de </a:t>
            </a:r>
            <a:r>
              <a:rPr kumimoji="0" lang="fr-FR" sz="28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colfontaine</a:t>
            </a:r>
            <a:endParaRPr kumimoji="0" lang="fr-BE" sz="2800" b="0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3_RestoDuCoeurQuievrai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785974" y="2150823"/>
            <a:ext cx="244475" cy="244475"/>
          </a:xfrm>
          <a:prstGeom prst="rect">
            <a:avLst/>
          </a:prstGeom>
        </p:spPr>
      </p:pic>
      <p:pic>
        <p:nvPicPr>
          <p:cNvPr id="13" name="4_Dignit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6827778" y="3004839"/>
            <a:ext cx="244475" cy="244475"/>
          </a:xfrm>
          <a:prstGeom prst="rect">
            <a:avLst/>
          </a:prstGeom>
        </p:spPr>
      </p:pic>
      <p:pic>
        <p:nvPicPr>
          <p:cNvPr id="14" name="5_MaisonPeupleColfontaine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/>
          <a:stretch>
            <a:fillRect/>
          </a:stretch>
        </p:blipFill>
        <p:spPr>
          <a:xfrm>
            <a:off x="9312185" y="3936491"/>
            <a:ext cx="244475" cy="244475"/>
          </a:xfrm>
          <a:prstGeom prst="rect">
            <a:avLst/>
          </a:prstGeom>
        </p:spPr>
      </p:pic>
      <p:pic>
        <p:nvPicPr>
          <p:cNvPr id="15" name="6_CoriaceVorace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2"/>
          <a:stretch>
            <a:fillRect/>
          </a:stretch>
        </p:blipFill>
        <p:spPr>
          <a:xfrm>
            <a:off x="8035476" y="4876771"/>
            <a:ext cx="244475" cy="244475"/>
          </a:xfrm>
          <a:prstGeom prst="rect">
            <a:avLst/>
          </a:prstGeom>
        </p:spPr>
      </p:pic>
      <p:pic>
        <p:nvPicPr>
          <p:cNvPr id="16" name="7_RencontreAvecUnCoriace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0"/>
          <a:stretch>
            <a:fillRect/>
          </a:stretch>
        </p:blipFill>
        <p:spPr>
          <a:xfrm>
            <a:off x="8777348" y="5748039"/>
            <a:ext cx="244475" cy="244475"/>
          </a:xfrm>
          <a:prstGeom prst="rect">
            <a:avLst/>
          </a:prstGeom>
        </p:spPr>
      </p:pic>
      <p:pic>
        <p:nvPicPr>
          <p:cNvPr id="17" name="1_PauvretePrejuges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3"/>
          <a:stretch>
            <a:fillRect/>
          </a:stretch>
        </p:blipFill>
        <p:spPr>
          <a:xfrm>
            <a:off x="4990351" y="1400325"/>
            <a:ext cx="244475" cy="244475"/>
          </a:xfrm>
          <a:prstGeom prst="rect">
            <a:avLst/>
          </a:prstGeom>
        </p:spPr>
      </p:pic>
      <p:pic>
        <p:nvPicPr>
          <p:cNvPr id="18" name="2_PauvretePrejuges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0"/>
          <a:stretch>
            <a:fillRect/>
          </a:stretch>
        </p:blipFill>
        <p:spPr>
          <a:xfrm>
            <a:off x="8346027" y="1383072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3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3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29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55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268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881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803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081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-12"/>
            <a:ext cx="12204000" cy="68580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851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194"/>
            <a:ext cx="7164161" cy="4024313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26308" y="3675420"/>
            <a:ext cx="5665692" cy="31825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915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780361" y="109746"/>
            <a:ext cx="4787661" cy="663381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705"/>
          <a:stretch>
            <a:fillRect/>
          </a:stretch>
        </p:blipFill>
        <p:spPr>
          <a:xfrm>
            <a:off x="310546" y="112419"/>
            <a:ext cx="5987339" cy="65730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8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înée de condensatio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TM04033937[[fn=Traînée de condensation]]</Template>
  <TotalTime>214</TotalTime>
  <Words>95</Words>
  <Application>Microsoft Office PowerPoint</Application>
  <PresentationFormat>Personnalisé</PresentationFormat>
  <Paragraphs>12</Paragraphs>
  <Slides>6</Slides>
  <Notes>0</Notes>
  <HiddenSlides>0</HiddenSlides>
  <MMClips>7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Traînée de condensation</vt:lpstr>
      <vt:lpstr>Les inégalités …  ça nous regarde !</vt:lpstr>
      <vt:lpstr>Diapositive 2</vt:lpstr>
      <vt:lpstr>Pauvreté et préjugés Partie 1               et Partie 2</vt:lpstr>
      <vt:lpstr>Diapositive 4</vt:lpstr>
      <vt:lpstr>Diapositive 5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inégalités …  ça nous regarde !</dc:title>
  <dc:creator>Rachid</dc:creator>
  <cp:lastModifiedBy>Kristina Koethe</cp:lastModifiedBy>
  <cp:revision>25</cp:revision>
  <dcterms:created xsi:type="dcterms:W3CDTF">2020-09-18T15:10:29Z</dcterms:created>
  <dcterms:modified xsi:type="dcterms:W3CDTF">2020-11-04T17:46:10Z</dcterms:modified>
</cp:coreProperties>
</file>